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57" r:id="rId3"/>
    <p:sldId id="261" r:id="rId4"/>
    <p:sldId id="276" r:id="rId5"/>
    <p:sldId id="269" r:id="rId6"/>
    <p:sldId id="258" r:id="rId7"/>
    <p:sldId id="262" r:id="rId8"/>
    <p:sldId id="259" r:id="rId9"/>
    <p:sldId id="260" r:id="rId10"/>
    <p:sldId id="263" r:id="rId11"/>
    <p:sldId id="264" r:id="rId12"/>
    <p:sldId id="268" r:id="rId13"/>
    <p:sldId id="277" r:id="rId14"/>
    <p:sldId id="265" r:id="rId15"/>
    <p:sldId id="272" r:id="rId16"/>
    <p:sldId id="267" r:id="rId17"/>
    <p:sldId id="271" r:id="rId18"/>
    <p:sldId id="274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3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5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60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64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70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461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13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10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9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7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00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5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5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65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3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7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8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22A57C-FCBE-40A0-9963-E0B6A837F7BB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595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eforum.org/agenda/2023/02/ai-can-catalyze-and-inhibit-your-creativity-here-is-how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empt.life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5FD2D-0A64-2E82-F68B-EC63AAC69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6" y="343754"/>
            <a:ext cx="8173617" cy="61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1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6DF00-CAD1-302B-C504-B99ABA615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7118-D3B2-4345-8405-BABC24CE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Preempt System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DAE5F-452B-8438-56D6-6A53D45A5B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700</a:t>
            </a:r>
            <a:r>
              <a:rPr lang="en-US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+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integrated foresight, strategy, design, system, and critical thinking methods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Thousand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 of embedded, vital. and future-oriented questions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Holistic, practical, inspiring, and engaging solutions</a:t>
            </a:r>
          </a:p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0A2913-D53C-CDFF-7540-279D8EE43D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685800"/>
            <a:ext cx="4016375" cy="36147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0FDDB7-B61B-23FD-F608-4D7DAA25782B}"/>
              </a:ext>
            </a:extLst>
          </p:cNvPr>
          <p:cNvSpPr txBox="1"/>
          <p:nvPr/>
        </p:nvSpPr>
        <p:spPr>
          <a:xfrm>
            <a:off x="6267450" y="4693431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User-friendly interface</a:t>
            </a:r>
          </a:p>
          <a:p>
            <a:r>
              <a:rPr lang="en-US" dirty="0"/>
              <a:t>Collaborative </a:t>
            </a:r>
            <a:r>
              <a:rPr lang="en-US" dirty="0" err="1"/>
              <a:t>Toools</a:t>
            </a:r>
            <a:endParaRPr lang="en-US" dirty="0"/>
          </a:p>
          <a:p>
            <a:r>
              <a:rPr lang="en-US" dirty="0"/>
              <a:t>Cost accessibility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85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AAEA5-CEBE-1989-27B2-3A9563314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CFC7-CE34-6681-61C5-A109216F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A0DCA-FBB0-8D59-140B-F126B3494F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Standard Outputs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Strategy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Reasoning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Insights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Evidence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Personal Futures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Private Challenges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F9F609-3025-DF2B-3301-C2AFAE2DF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4133" y="1303336"/>
            <a:ext cx="4934479" cy="361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Order/coming soon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Intelligence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Discovery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Speculative Design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futures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development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776B7-2185-CEB5-5B7C-D40A231C3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20" y="728145"/>
            <a:ext cx="4158103" cy="31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2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0B4C-5B69-7594-16C5-20F5E8F7F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A664-5ED2-42CE-CF13-5C1F8049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5F83F-C150-E583-3C59-155E61A00A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Evaluate organizations, sectors, and prospects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Track emerging technologies and issues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Generate alternative futures and strategies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Conduct sensitivity analysis and simulations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 up monitoring, audit and evaluation systems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AD37AE-EB5E-E9D5-66BB-8BF509A747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92" y="685800"/>
            <a:ext cx="4933950" cy="3440848"/>
          </a:xfrm>
        </p:spPr>
      </p:pic>
    </p:spTree>
    <p:extLst>
      <p:ext uri="{BB962C8B-B14F-4D97-AF65-F5344CB8AC3E}">
        <p14:creationId xmlns:p14="http://schemas.microsoft.com/office/powerpoint/2010/main" val="82662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5A56-2DA7-91B4-D0D7-503C7210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Creativity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D6EA3-B97C-5A2B-A3B5-C1A3CA64B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2" y="-52493"/>
            <a:ext cx="4937655" cy="3615267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role does human creativity play in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PreEmpt.Life's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decision intelligence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D51F8-E46C-F113-4243-FDECF903A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866" y="1519936"/>
            <a:ext cx="4934479" cy="3615266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__fkGroteskNeue_598ab8"/>
              </a:rPr>
              <a:t>Idea Generation: Creative input allows teams to brainstorm diverse solutions, moving beyond conventional approaches to problem-solving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__fkGroteskNeue_598ab8"/>
              </a:rPr>
              <a:t>Contextual Insight: Humans provide contextual understanding and emotional intelligence that AI lacks, enabling more nuanced interpretations of data and trends</a:t>
            </a:r>
            <a:endParaRPr lang="en-US" b="0" i="0" u="none" strike="noStrike" dirty="0">
              <a:solidFill>
                <a:schemeClr val="tx1"/>
              </a:solidFill>
              <a:effectLst/>
              <a:latin typeface="var(--font-berkeley-mono)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__fkGroteskNeue_598ab8"/>
              </a:rPr>
              <a:t>Scenario Development: Combining human imagination with AI-generated data helps create rich, varied future scenarios, fostering strategic foresight and adaptability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85BE7-218A-2564-AF34-9FFDE5B5D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14" y="2315155"/>
            <a:ext cx="3628571" cy="2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1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6E529-F839-D7F6-C715-C7F9E9FA1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0BC86-0F97-A8E8-8AE8-0397E6A5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BCAC5-DA3B-A16A-E6E7-0D5916B07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2" y="804578"/>
            <a:ext cx="4937655" cy="3615267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ARE PIONEERS IN PRICE COMPETIVENESS AND VALUE FOR MONEY</a:t>
            </a: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Price per single report: $190 each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 private sites: $11,990 per annum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Significant cost savings compared to traditional methods</a:t>
            </a: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SEEK TO COMMODITISE DECISION INTELLIGENCE FOR THE BENEFIT OF ALL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1E9788-6F74-9140-A99E-FE085F8D51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726139"/>
            <a:ext cx="4933950" cy="353406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5EF980-4683-B2BD-7085-0E5344D74B4D}"/>
              </a:ext>
            </a:extLst>
          </p:cNvPr>
          <p:cNvSpPr txBox="1"/>
          <p:nvPr/>
        </p:nvSpPr>
        <p:spPr>
          <a:xfrm>
            <a:off x="5808663" y="4429558"/>
            <a:ext cx="403988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Client sites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White labeled in your colors and logo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Fully secure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Private Challenge library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60 reports per annum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Full visualization suite (coming shortly)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Full PreEmpt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06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5992F6-41A6-19B9-D863-62C63DB2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2CD20D-BB78-02C0-2205-EB49B85FE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4402138" cy="36152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 in hours instead of many team months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3,000 times faster than a human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rating: consistently above standard at 8.2 to 9.2 out of 10.0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Pricing: USD 190 versus 50,000 plus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traditional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manual methods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ED803-A690-0B35-7EE3-A95B08170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43" y="863601"/>
            <a:ext cx="5866894" cy="4129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D1B1D3-EF52-AC86-C7D9-AAA1D0A6E1B9}"/>
              </a:ext>
            </a:extLst>
          </p:cNvPr>
          <p:cNvSpPr txBox="1"/>
          <p:nvPr/>
        </p:nvSpPr>
        <p:spPr>
          <a:xfrm>
            <a:off x="9247011" y="4022876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 A: Google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 B: Microsoft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 C: IBM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1D050-A9BA-6E17-64C3-78C15D6C3DEE}"/>
              </a:ext>
            </a:extLst>
          </p:cNvPr>
          <p:cNvSpPr txBox="1"/>
          <p:nvPr/>
        </p:nvSpPr>
        <p:spPr>
          <a:xfrm>
            <a:off x="9218612" y="4715531"/>
            <a:ext cx="19287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ChatGPT -  October 2024</a:t>
            </a:r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73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79ABE-2E80-438E-EF4F-29DCBE10B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B07B-D7D2-FA50-9AEA-E8E50D27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Beliefs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604C4-3C4B-EE8A-CCD6-B6643E5949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of prescience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 of AI and human ingenuity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Empowering you to cut through uncertainty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Enabling everyone to own their destinies and for free</a:t>
            </a:r>
          </a:p>
          <a:p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052290E-35D0-0F66-BE4A-4D35203ABF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66" y="1236349"/>
            <a:ext cx="5981035" cy="2192651"/>
          </a:xfrm>
        </p:spPr>
      </p:pic>
    </p:spTree>
    <p:extLst>
      <p:ext uri="{BB962C8B-B14F-4D97-AF65-F5344CB8AC3E}">
        <p14:creationId xmlns:p14="http://schemas.microsoft.com/office/powerpoint/2010/main" val="203152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5F244-CB0D-F8F0-632A-3735C1C6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and </a:t>
            </a:r>
            <a:r>
              <a:rPr lang="en-US" dirty="0" err="1"/>
              <a:t>SustainabilitY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CA76-9ACD-9EFE-5DAC-68460ACA3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2" y="760934"/>
            <a:ext cx="4878389" cy="4751949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r>
              <a:rPr lang="en-US" sz="51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</a:p>
          <a:p>
            <a:pPr marL="0" indent="0" algn="l">
              <a:buNone/>
            </a:pPr>
            <a:r>
              <a:rPr lang="en-US" sz="5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PreEmpt, we are determined to deliver human-centric AI solutions underpinned by: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Explainable and Self-auditing AI that turns a black box into a near white box.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Generic instructions designed to be respectful of human rights, including Safe, Sustainable, and </a:t>
            </a:r>
            <a:r>
              <a:rPr lang="en-US" sz="51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FairAI</a:t>
            </a:r>
            <a:r>
              <a:rPr lang="en-US" sz="5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Fully focusing on AI for universal human good.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Controllable AI only by humans.</a:t>
            </a:r>
          </a:p>
          <a:p>
            <a:endParaRPr lang="en-US" sz="51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4F40C1-2453-F155-1D04-62855A578A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70" y="1056209"/>
            <a:ext cx="4933950" cy="346446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6D525-7D7C-53E6-5CD8-392CF7A9D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70" y="1351484"/>
            <a:ext cx="1554436" cy="31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19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BE3A7-2895-FD8E-2AB6-90FB543C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&amp; SECURITY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F6371-E709-907B-519C-F41D622C3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5178" y="872065"/>
            <a:ext cx="4937655" cy="3615267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Adaptive Security Integration: We utilize real-time identity-based threat prevention, which continuously assesses user behavior and access risks to preemptively address potential threats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Zero Trust Architecture: This approach ensures that all users, both inside and outside the organization, are treated as potential threats, requiring verification for access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Continuous Monitoring: The platform analyzes user actions and can trigger multi-factor authentication when suspicious behavior is detected, enhancing overall security posture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2C8C7-08C3-0D40-712C-63A7B2F53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167" y="944710"/>
            <a:ext cx="4934479" cy="3615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strategies collectively contribute to a secure environment for users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__fkGroteskNeue_598ab8"/>
            </a:endParaRPr>
          </a:p>
          <a:p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51A8609-F98F-4765-D1DF-7225D6A7E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69332"/>
            <a:ext cx="2231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ar(--font-fk-grotesk-neue)"/>
                <a:cs typeface="Times New Roman" panose="02020603050405020304" pitchFamily="18" charset="0"/>
              </a:rPr>
              <a:t>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80A0E7-4088-3EDC-DACF-46D221BCC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88" y="2208794"/>
            <a:ext cx="2540000" cy="256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74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E19DA-60F8-F70F-DBF0-F1F7B974B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0C57-3177-9D32-3451-8AB5D1CA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D1BDA-46E6-D7F5-6C64-6E86F6AEBE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Email: mike@preempt.life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Website: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www.preempt.life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Let's reimagine your tomorrow together!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A4C6FC-7560-0BD1-FB0C-5F3123788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90" y="685799"/>
            <a:ext cx="4864560" cy="4361330"/>
          </a:xfrm>
        </p:spPr>
      </p:pic>
    </p:spTree>
    <p:extLst>
      <p:ext uri="{BB962C8B-B14F-4D97-AF65-F5344CB8AC3E}">
        <p14:creationId xmlns:p14="http://schemas.microsoft.com/office/powerpoint/2010/main" val="409366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1D84-F60E-5247-635D-3735E2313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DEFB5-7038-D73E-E393-941EFC1F8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035" y="852221"/>
            <a:ext cx="4878389" cy="3541714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Welcome to PreEmpt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Advanced Forward Decision Intelligence (DI) Platform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Our mission: 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"Reimagine Tomorrow"</a:t>
            </a:r>
          </a:p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993F0A-2ACC-0DAD-4E48-031E05B42A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2" y="1380322"/>
            <a:ext cx="6910874" cy="4097355"/>
          </a:xfrm>
        </p:spPr>
      </p:pic>
    </p:spTree>
    <p:extLst>
      <p:ext uri="{BB962C8B-B14F-4D97-AF65-F5344CB8AC3E}">
        <p14:creationId xmlns:p14="http://schemas.microsoft.com/office/powerpoint/2010/main" val="148590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AD278-C7D4-45D9-BEA8-86CF54404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F7165-BB37-3F50-E79A-14D3CDA7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Purpose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9CA-EB56-C8D1-C08B-1DB91A7781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Addresses emerging challenges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Democratize collective futures thinking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Unite global consciousness and digital foresight literacy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Engage stakeholders in collaborative problem solving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Offer low-cost, near-real-time foresight to all</a:t>
            </a:r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00204D-5569-2E71-6EA8-03CE3D7E4E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D4CAE15B-5FF2-F475-A89B-7ED2A27AE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27" y="863601"/>
            <a:ext cx="5046796" cy="454211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555004A-BB1C-75A1-9FEC-919938CC7C70}"/>
              </a:ext>
            </a:extLst>
          </p:cNvPr>
          <p:cNvSpPr/>
          <p:nvPr/>
        </p:nvSpPr>
        <p:spPr>
          <a:xfrm>
            <a:off x="5818094" y="2249486"/>
            <a:ext cx="1667435" cy="328173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9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98DB-8C91-ED85-173D-588A5230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07" y="4797259"/>
            <a:ext cx="8534400" cy="1507067"/>
          </a:xfrm>
        </p:spPr>
        <p:txBody>
          <a:bodyPr/>
          <a:lstStyle/>
          <a:p>
            <a:r>
              <a:rPr lang="en-US" dirty="0"/>
              <a:t>EMERGING 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FCFC7-6F1E-966D-8C37-BF5386FD5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8407" y="4051298"/>
            <a:ext cx="4937655" cy="872067"/>
          </a:xfrm>
        </p:spPr>
        <p:txBody>
          <a:bodyPr>
            <a:normAutofit fontScale="77500" lnSpcReduction="20000"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PreEmpt.life addresses various emerging challenges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ECA66-DF97-16FF-3B6A-3E0EB5D05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8133" y="685800"/>
            <a:ext cx="4934479" cy="4864993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Horizon Scanning: Identifying early signals of change to stay ahead of trends.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Risk Management: Systematically assessing and responding to potential threats.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Innovation Development: Collaboratively imagining and creating new futures.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Change Management: Establishing fresh visions and processes to engage stakeholders effectively.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Strategic Foresight: Developing alternative scenarios for informed decision-making in uncertain environments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AE27E7-F7AE-6D90-D69E-0D2B09542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85" y="701739"/>
            <a:ext cx="3771429" cy="3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5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74FC-96EA-BD10-6A03-FB55C0DF5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A89E-8BDF-57EC-7841-E53AABF1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6DE7D-FD5E-15CF-7E3D-0B2B417D29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Global challenges require robust analytical tools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Risk of escalating uncertainty and complexity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Need for better questioning critical thinking and imagination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Ask our AI a powerful but simple question to start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34B61D3-91BA-E84A-9FB0-EF56A6406F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78" y="1071281"/>
            <a:ext cx="5570526" cy="4504765"/>
          </a:xfrm>
        </p:spPr>
      </p:pic>
    </p:spTree>
    <p:extLst>
      <p:ext uri="{BB962C8B-B14F-4D97-AF65-F5344CB8AC3E}">
        <p14:creationId xmlns:p14="http://schemas.microsoft.com/office/powerpoint/2010/main" val="49474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4862D-CFDA-1A67-F048-46AA67C7A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67F5-E449-648F-5A69-195171E1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725" y="4301067"/>
            <a:ext cx="4646651" cy="1507067"/>
          </a:xfrm>
        </p:spPr>
        <p:txBody>
          <a:bodyPr>
            <a:normAutofit/>
          </a:bodyPr>
          <a:lstStyle/>
          <a:p>
            <a:r>
              <a:rPr lang="en-US" sz="1200" b="0" i="0" dirty="0">
                <a:effectLst/>
                <a:latin typeface="Arial" panose="020B0604020202020204" pitchFamily="34" charset="0"/>
              </a:rPr>
              <a:t>Our holistic and interdisciplinary Decision Intelligence (DI) platform integrates strategic foresight, systems, design, and critical thinking by using machine engineering practices for quality decision-making. </a:t>
            </a:r>
            <a:endParaRPr lang="en-GB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FF856-9775-6DA5-D23B-CB4FE4BA7A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Non-linear, holistic, imaginative approach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Rapidly generate strategies, future possibilities, and actionable answers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Customized slides, video scripts, and reports in minutes to fit your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exasct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needs 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</a:rPr>
              <a:t>Agentic assistance from Perplexity and Merlin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50E5BE-C464-263E-3EA4-27BEA86BFA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57" y="368050"/>
            <a:ext cx="4519388" cy="411928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EA2A72-7DC5-9D3B-B626-E737528F3651}"/>
              </a:ext>
            </a:extLst>
          </p:cNvPr>
          <p:cNvSpPr txBox="1"/>
          <p:nvPr/>
        </p:nvSpPr>
        <p:spPr>
          <a:xfrm>
            <a:off x="1032885" y="4731434"/>
            <a:ext cx="424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OUR SOLUTION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0999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D7935-FE3B-4F87-DE1B-662B9BE1F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05B7-47C5-DE16-ECA2-AACB6436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1890B-016A-EECF-8E1E-03FAD17A0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2" y="1160929"/>
            <a:ext cx="4937655" cy="361526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Enhanced decision making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Enhanced human capabilities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Agility in strategic adaptation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Early identification of opportunities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Strengthened market positioning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Better performance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Proactive risk management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Increased innovation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Long-term sustainability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Improved stakeholder confidence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F1813E-4DEE-1CA5-5593-AEFBFEB75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19" y="1183349"/>
            <a:ext cx="6828345" cy="3281564"/>
          </a:xfrm>
        </p:spPr>
      </p:pic>
    </p:spTree>
    <p:extLst>
      <p:ext uri="{BB962C8B-B14F-4D97-AF65-F5344CB8AC3E}">
        <p14:creationId xmlns:p14="http://schemas.microsoft.com/office/powerpoint/2010/main" val="44644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8FDD0-4D81-444B-FA10-08E7DC3E9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3AAC-F5B9-C5CF-FB3D-7A663C8D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Selling Points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124652-1F46-0630-0082-D55F6B70D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4" y="1685131"/>
            <a:ext cx="4646602" cy="823912"/>
          </a:xfrm>
        </p:spPr>
        <p:txBody>
          <a:bodyPr/>
          <a:lstStyle/>
          <a:p>
            <a:r>
              <a:rPr lang="en-US" dirty="0"/>
              <a:t>LINEAR (OTHERS)</a:t>
            </a:r>
            <a:endParaRPr lang="en-GB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4212D3F-3535-FC53-85D9-2E45A29B390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739941" y="2800815"/>
            <a:ext cx="4875209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Pattern-based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>
              <a:lnSpc>
                <a:spcPct val="100000"/>
              </a:lnSpc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High decision </a:t>
            </a:r>
            <a:r>
              <a:rPr lang="en-US" altLang="en-US" dirty="0">
                <a:latin typeface="+mn-lt"/>
                <a:cs typeface="Arial" panose="020B0604020202020204" pitchFamily="34" charset="0"/>
              </a:rPr>
              <a:t>HI/AI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intelligence*</a:t>
            </a:r>
          </a:p>
          <a:p>
            <a:pPr>
              <a:lnSpc>
                <a:spcPct val="100000"/>
              </a:lnSpc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In-context 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>
              <a:lnSpc>
                <a:spcPct val="100000"/>
              </a:lnSpc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Holistic answers/outcomes</a:t>
            </a:r>
          </a:p>
          <a:p>
            <a:pPr>
              <a:lnSpc>
                <a:spcPct val="100000"/>
              </a:lnSpc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Answers in hours at ultra low cost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F274DC-0E24-83C8-1240-1B76631D8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2764" y="2990057"/>
            <a:ext cx="5455024" cy="2717801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Forecast-based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Limited</a:t>
            </a:r>
            <a:r>
              <a:rPr lang="en-US" sz="1800" dirty="0">
                <a:solidFill>
                  <a:schemeClr val="tx1"/>
                </a:solidFill>
              </a:rPr>
              <a:t> understanding and wisdom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Out-of-context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More questions/outputs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Answers in months at high cost!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E0BE90B-CAB3-A503-2E8C-4CEE2851C8E2}"/>
              </a:ext>
            </a:extLst>
          </p:cNvPr>
          <p:cNvSpPr txBox="1">
            <a:spLocks/>
          </p:cNvSpPr>
          <p:nvPr/>
        </p:nvSpPr>
        <p:spPr>
          <a:xfrm>
            <a:off x="1739941" y="1730533"/>
            <a:ext cx="464660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PREEMPT (HOLISTIC)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E1BBF3-925A-D2C1-5F15-03A56194B3C9}"/>
              </a:ext>
            </a:extLst>
          </p:cNvPr>
          <p:cNvSpPr txBox="1"/>
          <p:nvPr/>
        </p:nvSpPr>
        <p:spPr>
          <a:xfrm>
            <a:off x="1049596" y="319419"/>
            <a:ext cx="104738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Unlike many competitors, PreEmpt provides full-spectrum answers to emerging challenges, combining horizon scanning, risk identification, and scenario modeling in one platform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dirty="0">
                <a:effectLst/>
                <a:latin typeface="__fkGroteskNeue_598ab8"/>
              </a:rPr>
              <a:t>The service emphasizes collective futures thinking, engaging all stakeholders in collaborative problem-solving to democratize access to foresight tools 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88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7CB65-8276-4B9C-CDCB-CF3F11CBA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8055-8E5E-2963-A706-AE3FE7B9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it for?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EF4EB-8089-3DF7-9E9D-AB4DEF7C36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Change agents, Innovators, Strategists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Risk Managers, Problem solvers,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Designers, Critical Thinkers, Venturers</a:t>
            </a:r>
          </a:p>
          <a:p>
            <a:pPr algn="l"/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Foresighters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Researchers, Imagineers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Intelligence Analysts, Policy makers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Decision makers seeking to reimagine their organizations and their lives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710D60-33D7-73BD-F9CC-6B62DACEC9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71" y="764597"/>
            <a:ext cx="3333333" cy="3457143"/>
          </a:xfrm>
        </p:spPr>
      </p:pic>
    </p:spTree>
    <p:extLst>
      <p:ext uri="{BB962C8B-B14F-4D97-AF65-F5344CB8AC3E}">
        <p14:creationId xmlns:p14="http://schemas.microsoft.com/office/powerpoint/2010/main" val="264160795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1312</TotalTime>
  <Words>901</Words>
  <Application>Microsoft Office PowerPoint</Application>
  <PresentationFormat>Widescreen</PresentationFormat>
  <Paragraphs>151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__fkGroteskNeue_598ab8</vt:lpstr>
      <vt:lpstr>Arial</vt:lpstr>
      <vt:lpstr>Century Gothic</vt:lpstr>
      <vt:lpstr>Times New Roman</vt:lpstr>
      <vt:lpstr>var(--font-berkeley-mono)</vt:lpstr>
      <vt:lpstr>var(--font-fk-grotesk-neue)</vt:lpstr>
      <vt:lpstr>Wingdings 3</vt:lpstr>
      <vt:lpstr>Slice</vt:lpstr>
      <vt:lpstr>PowerPoint Presentation</vt:lpstr>
      <vt:lpstr>Introduction</vt:lpstr>
      <vt:lpstr>Our Purpose</vt:lpstr>
      <vt:lpstr>EMERGING CHALLENGES</vt:lpstr>
      <vt:lpstr>The Challenge</vt:lpstr>
      <vt:lpstr>Our holistic and interdisciplinary Decision Intelligence (DI) platform integrates strategic foresight, systems, design, and critical thinking by using machine engineering practices for quality decision-making. </vt:lpstr>
      <vt:lpstr>Value Proposition</vt:lpstr>
      <vt:lpstr>Unique Selling Points</vt:lpstr>
      <vt:lpstr>Who IS it for?</vt:lpstr>
      <vt:lpstr>The Preempt System</vt:lpstr>
      <vt:lpstr>Services</vt:lpstr>
      <vt:lpstr>Use Cases</vt:lpstr>
      <vt:lpstr>Human Creativity</vt:lpstr>
      <vt:lpstr>Pricing</vt:lpstr>
      <vt:lpstr>PERFORMANCE</vt:lpstr>
      <vt:lpstr>Our Beliefs</vt:lpstr>
      <vt:lpstr>Ethics and SustainabilitY</vt:lpstr>
      <vt:lpstr>SAFETY &amp; SECURITY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PreEmpt: Reimagining Tomorrow</dc:title>
  <dc:creator>Mike Jackson</dc:creator>
  <cp:lastModifiedBy>Mike Jackson</cp:lastModifiedBy>
  <cp:revision>16</cp:revision>
  <dcterms:created xsi:type="dcterms:W3CDTF">2024-08-31T03:15:11Z</dcterms:created>
  <dcterms:modified xsi:type="dcterms:W3CDTF">2024-11-24T22:40:52Z</dcterms:modified>
</cp:coreProperties>
</file>